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Pecha Kucha (SDG 5)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Joyce Miranda, </a:t>
            </a:r>
            <a:r>
              <a:rPr lang="en-US" dirty="0" err="1" smtClean="0"/>
              <a:t>Thaix</a:t>
            </a:r>
            <a:r>
              <a:rPr lang="en-US" dirty="0" smtClean="0"/>
              <a:t> Ríos, Tatiana Santiago                       ENGL 3102, Prof. Jesus </a:t>
            </a:r>
            <a:r>
              <a:rPr lang="en-US" dirty="0" err="1" smtClean="0"/>
              <a:t>López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25"/>
    </mc:Choice>
    <mc:Fallback xmlns="">
      <p:transition spd="slow" advTm="2082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gender equality in j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7" y="1506130"/>
            <a:ext cx="6834847" cy="382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98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gender equ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52" y="1365702"/>
            <a:ext cx="7987340" cy="425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41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gender equality in puerto r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12" y="1779814"/>
            <a:ext cx="73342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853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gender equ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52" y="1471748"/>
            <a:ext cx="8133523" cy="427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758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mujeres trabajando en constru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66" y="829354"/>
            <a:ext cx="95250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828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hombres limpi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22" y="566092"/>
            <a:ext cx="5226322" cy="557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994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hombres limpi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21" y="508566"/>
            <a:ext cx="7734391" cy="580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747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mujeres lavando car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330" y="1123405"/>
            <a:ext cx="6701246" cy="4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32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hombres trabajando cosie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57" y="-5334000"/>
            <a:ext cx="6557218" cy="478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070" y="1073485"/>
            <a:ext cx="7346577" cy="535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n para mujeres realizando trabajo de hom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62" y="1017248"/>
            <a:ext cx="8636091" cy="495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62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529" y="587188"/>
            <a:ext cx="5473233" cy="547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0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36"/>
    </mc:Choice>
    <mc:Fallback xmlns="">
      <p:transition spd="slow" advTm="2073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para niÃ±os jugando con juguetes de ni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52" y="1038496"/>
            <a:ext cx="8994248" cy="429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09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gender equality in sal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786" y="1133194"/>
            <a:ext cx="7092390" cy="442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0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1"/>
    </mc:Choice>
    <mc:Fallback xmlns="">
      <p:transition spd="slow" advTm="2079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04" y="658905"/>
            <a:ext cx="5743575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46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05"/>
    </mc:Choice>
    <mc:Fallback xmlns="">
      <p:transition spd="slow" advTm="2040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gender equality in sal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16" y="876300"/>
            <a:ext cx="690562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05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41"/>
    </mc:Choice>
    <mc:Fallback xmlns="">
      <p:transition spd="slow" advTm="2054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gender equality in j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23" y="906055"/>
            <a:ext cx="7732304" cy="515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52"/>
    </mc:Choice>
    <mc:Fallback xmlns="">
      <p:transition spd="slow" advTm="2065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gender equality in j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65" y="920045"/>
            <a:ext cx="7276012" cy="529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6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78"/>
    </mc:Choice>
    <mc:Fallback xmlns="">
      <p:transition spd="slow" advTm="2067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gender equality in j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00" y="992006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33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1"/>
    </mc:Choice>
    <mc:Fallback xmlns="">
      <p:transition spd="slow" advTm="276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68" y="1573756"/>
            <a:ext cx="10674175" cy="392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7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113</TotalTime>
  <Words>21</Words>
  <Application>Microsoft Office PowerPoint</Application>
  <PresentationFormat>Widescreen</PresentationFormat>
  <Paragraphs>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2</vt:lpstr>
      <vt:lpstr>Quotable</vt:lpstr>
      <vt:lpstr>Pecha Kucha (SDG 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Pecha Kucha (SDG 5)</dc:title>
  <dc:creator>nueva</dc:creator>
  <cp:lastModifiedBy>nueva</cp:lastModifiedBy>
  <cp:revision>7</cp:revision>
  <dcterms:created xsi:type="dcterms:W3CDTF">2019-04-26T18:50:36Z</dcterms:created>
  <dcterms:modified xsi:type="dcterms:W3CDTF">2019-04-29T01:04:36Z</dcterms:modified>
</cp:coreProperties>
</file>